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Краткосрочный курс «Оказание </a:t>
            </a:r>
            <a:r>
              <a:rPr lang="ru-RU" dirty="0"/>
              <a:t>первой </a:t>
            </a:r>
            <a:r>
              <a:rPr lang="ru-RU" dirty="0" smtClean="0"/>
              <a:t> </a:t>
            </a:r>
            <a:r>
              <a:rPr lang="ru-RU" dirty="0"/>
              <a:t>помощи»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</a:t>
            </a:r>
            <a:r>
              <a:rPr lang="ru-RU" dirty="0" err="1" smtClean="0">
                <a:solidFill>
                  <a:schemeClr val="tx1"/>
                </a:solidFill>
              </a:rPr>
              <a:t>Волокитина</a:t>
            </a:r>
            <a:r>
              <a:rPr lang="ru-RU" dirty="0" smtClean="0">
                <a:solidFill>
                  <a:schemeClr val="tx1"/>
                </a:solidFill>
              </a:rPr>
              <a:t> Марина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Autofit/>
          </a:bodyPr>
          <a:lstStyle/>
          <a:p>
            <a:r>
              <a:rPr lang="ru-RU" sz="3200" b="1" u="sng" dirty="0"/>
              <a:t>Цель:</a:t>
            </a:r>
            <a:r>
              <a:rPr lang="ru-RU" sz="3200" dirty="0"/>
              <a:t> Формировать представление об основных правилах оказания первой помощи.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b="1" u="sng" dirty="0"/>
              <a:t>Задачи:</a:t>
            </a:r>
            <a:r>
              <a:rPr lang="ru-RU" dirty="0"/>
              <a:t> </a:t>
            </a:r>
          </a:p>
          <a:p>
            <a:r>
              <a:rPr lang="ru-RU" dirty="0"/>
              <a:t>Научить учащихся оказывать самопомощь и взаимопомощь.</a:t>
            </a:r>
          </a:p>
          <a:p>
            <a:r>
              <a:rPr lang="ru-RU" dirty="0"/>
              <a:t>Научить учащихся определенным практическим навыкам, приемам оказания первой </a:t>
            </a:r>
            <a:r>
              <a:rPr lang="ru-RU" dirty="0" smtClean="0"/>
              <a:t> </a:t>
            </a:r>
            <a:r>
              <a:rPr lang="ru-RU" dirty="0"/>
              <a:t>помощи при различных травмах, кровотечениях,  ожогах, обморожениях.</a:t>
            </a:r>
          </a:p>
          <a:p>
            <a:r>
              <a:rPr lang="ru-RU" dirty="0"/>
              <a:t>Закрепить знания о правилах вызова медицинской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2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/>
              <a:t>Содержание программы:</a:t>
            </a:r>
            <a:endParaRPr lang="ru-RU" dirty="0"/>
          </a:p>
          <a:p>
            <a:pPr lvl="0"/>
            <a:r>
              <a:rPr lang="ru-RU" dirty="0"/>
              <a:t>Значение первой медицинской помощи. </a:t>
            </a:r>
          </a:p>
          <a:p>
            <a:r>
              <a:rPr lang="ru-RU" dirty="0"/>
              <a:t>Домашняя аптечка.  Средства оказания первой медицинской помощи (1 час).</a:t>
            </a:r>
          </a:p>
          <a:p>
            <a:pPr lvl="0"/>
            <a:r>
              <a:rPr lang="ru-RU" dirty="0"/>
              <a:t>Понятие о десмургии. Значение повязок. Общие правила наложения повязок. Перевязочный материал. Правила использования подручных средств для наложения повязок. Виды и типы повязок (2 часа).</a:t>
            </a:r>
          </a:p>
          <a:p>
            <a:pPr lvl="0"/>
            <a:r>
              <a:rPr lang="ru-RU" dirty="0"/>
              <a:t>Травмы. Виды травм. Ушибы мягких тканей. Растяжение и разрывы связок, сухожилий и мышц. Вывих. Переломы костей. Оказание первой помощи при травмах (2 часа).</a:t>
            </a:r>
          </a:p>
          <a:p>
            <a:pPr lvl="0"/>
            <a:r>
              <a:rPr lang="ru-RU" dirty="0"/>
              <a:t>Опасность кровопотери. Способы остановки кровотечения (1 час).</a:t>
            </a:r>
          </a:p>
          <a:p>
            <a:pPr lvl="0"/>
            <a:r>
              <a:rPr lang="ru-RU" dirty="0"/>
              <a:t>Понятие об ожогах. Первая помощь при ожогах: устранение причины, наложение стерильной повязки, иммобилизация, покой и согревание (1 час).</a:t>
            </a:r>
          </a:p>
          <a:p>
            <a:pPr lvl="0"/>
            <a:r>
              <a:rPr lang="ru-RU" dirty="0"/>
              <a:t>Обморожения. Первая помощь при обморожениях (1 час).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/>
              <a:t>Практические  занятия: </a:t>
            </a:r>
            <a:r>
              <a:rPr lang="ru-RU" dirty="0"/>
              <a:t> 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«</a:t>
            </a:r>
            <a:r>
              <a:rPr lang="ru-RU" dirty="0"/>
              <a:t>Пластырные повязки», «Бинтовые повязки: циркулярная, спиральная, черепашья, возвращающаяся», «Косыночные повязки на различные части тела», «</a:t>
            </a:r>
            <a:r>
              <a:rPr lang="ru-RU" dirty="0" err="1"/>
              <a:t>Пращевидные</a:t>
            </a:r>
            <a:r>
              <a:rPr lang="ru-RU" dirty="0"/>
              <a:t> повязки», «Повязки на верхнюю конечность: на палец, кисть, локтевой сустав, плечо, плечевой сустав, голову», «Наложение шин», </a:t>
            </a:r>
            <a:r>
              <a:rPr lang="ru-RU" b="1" dirty="0"/>
              <a:t>«</a:t>
            </a:r>
            <a:r>
              <a:rPr lang="ru-RU" dirty="0"/>
              <a:t>Техника временной остановки кровотечения наложением давящей повязки, жгутов, закрутки и подручных средств».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12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фото  мамы\краткосрочные курсы\Фото0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cuments\фото  мамы\краткосрочные курсы\Фото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224793" cy="4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фото  мамы\краткосрочные курсы\Фото0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фото  мамы\краткосрочные курсы\Фото0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7" y="1484784"/>
            <a:ext cx="3332783" cy="44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4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cuments\фото  мамы\краткосрочные курсы\Фото0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фото  мамы\краткосрочные курсы\Фото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332262" cy="44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69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188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Краткосрочный курс «Оказание первой  помощи» </vt:lpstr>
      <vt:lpstr>Цель: Формировать представление об основных правилах оказания первой помощи.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курс «Оказание первой  помощи» </dc:title>
  <dc:creator>User</dc:creator>
  <cp:lastModifiedBy>User</cp:lastModifiedBy>
  <cp:revision>1</cp:revision>
  <dcterms:created xsi:type="dcterms:W3CDTF">2017-05-11T18:34:44Z</dcterms:created>
  <dcterms:modified xsi:type="dcterms:W3CDTF">2017-05-11T18:45:11Z</dcterms:modified>
</cp:coreProperties>
</file>